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6" r:id="rId2"/>
    <p:sldId id="257" r:id="rId3"/>
  </p:sldIdLst>
  <p:sldSz cx="16256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6636F-3603-4DC6-8717-CEF33CEADFE0}" type="datetimeFigureOut">
              <a:rPr lang="fr-FR" smtClean="0"/>
              <a:t>21/12/2021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7D48E-FD2D-4D4E-9A3F-56D739E7FC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345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95312"/>
            <a:ext cx="138176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3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09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29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03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20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3039537"/>
            <a:ext cx="14020800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8159048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02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3245556"/>
            <a:ext cx="6908800" cy="77357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21/12/2021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06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9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9" y="4453467"/>
            <a:ext cx="6877049" cy="65503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1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1" y="4453467"/>
            <a:ext cx="6910917" cy="655037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21/12/2021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64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21/12/2021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17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21/12/2021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43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21/12/2021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246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7A840-0959-4962-BC72-E7137F97EE8A}" type="datetimeFigureOut">
              <a:rPr lang="fr-FR" smtClean="0"/>
              <a:t>21/12/2021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29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7A840-0959-4962-BC72-E7137F97EE8A}" type="datetimeFigureOut">
              <a:rPr lang="fr-FR" smtClean="0"/>
              <a:t>21/12/2021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1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BA849-3706-4146-A375-51DA7E5A97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93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ce réservé du contenu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65" y="285748"/>
            <a:ext cx="3455436" cy="197335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867" y="2636458"/>
            <a:ext cx="2347036" cy="1829747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4055679" y="576483"/>
            <a:ext cx="9645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u="sng" dirty="0">
                <a:solidFill>
                  <a:srgbClr val="FF0000"/>
                </a:solidFill>
                <a:latin typeface="Galano Grotesque" panose="00000500000000000000"/>
              </a:rPr>
              <a:t>REMPLACEMENT </a:t>
            </a:r>
            <a:r>
              <a:rPr lang="fr-FR" sz="3200" b="1" u="sng" dirty="0" smtClean="0">
                <a:solidFill>
                  <a:srgbClr val="FF0000"/>
                </a:solidFill>
                <a:latin typeface="Galano Grotesque" panose="00000500000000000000"/>
              </a:rPr>
              <a:t>DES JOINTS A BOURRER</a:t>
            </a:r>
            <a:endParaRPr lang="fr-FR" sz="3200" b="1" u="sng" dirty="0">
              <a:solidFill>
                <a:srgbClr val="FF0000"/>
              </a:solidFill>
              <a:latin typeface="Galano Grotesque" panose="0000050000000000000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055679" y="1535922"/>
            <a:ext cx="49245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DESCRIPTIF</a:t>
            </a:r>
            <a:r>
              <a:rPr lang="fr-FR" sz="1600" b="1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:</a:t>
            </a:r>
            <a:r>
              <a:rPr lang="fr-FR" sz="1600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 </a:t>
            </a:r>
          </a:p>
          <a:p>
            <a:r>
              <a:rPr lang="fr-FR" sz="1600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Remplacer les </a:t>
            </a:r>
            <a:r>
              <a:rPr lang="fr-FR" sz="1600" dirty="0" smtClean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joints à bourrer</a:t>
            </a:r>
            <a:endParaRPr lang="fr-FR" sz="1600" dirty="0">
              <a:solidFill>
                <a:schemeClr val="accent1">
                  <a:lumMod val="50000"/>
                </a:schemeClr>
              </a:solidFill>
              <a:latin typeface="Galano Grotesque" panose="00000500000000000000"/>
            </a:endParaRPr>
          </a:p>
          <a:p>
            <a:endParaRPr lang="fr-FR" sz="1600" dirty="0">
              <a:solidFill>
                <a:schemeClr val="accent1">
                  <a:lumMod val="50000"/>
                </a:schemeClr>
              </a:solidFill>
              <a:latin typeface="Galano Grotesque" panose="00000500000000000000"/>
            </a:endParaRPr>
          </a:p>
          <a:p>
            <a:r>
              <a:rPr lang="fr-FR" sz="1600" b="1" u="sng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NIVEAU DE DIFFICULTE </a:t>
            </a:r>
            <a:r>
              <a:rPr lang="fr-FR" sz="1600" b="1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:</a:t>
            </a:r>
          </a:p>
          <a:p>
            <a:r>
              <a:rPr lang="fr-FR" sz="1600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Débutant</a:t>
            </a:r>
          </a:p>
          <a:p>
            <a:endParaRPr lang="fr-FR" sz="1600" dirty="0">
              <a:solidFill>
                <a:schemeClr val="accent1">
                  <a:lumMod val="50000"/>
                </a:schemeClr>
              </a:solidFill>
              <a:latin typeface="Galano Grotesque" panose="00000500000000000000"/>
            </a:endParaRPr>
          </a:p>
          <a:p>
            <a:r>
              <a:rPr lang="fr-FR" sz="1600" b="1" u="sng" dirty="0">
                <a:solidFill>
                  <a:schemeClr val="accent1">
                    <a:lumMod val="50000"/>
                  </a:schemeClr>
                </a:solidFill>
                <a:latin typeface="Galano Grotesque" panose="00000500000000000000" pitchFamily="50" charset="0"/>
              </a:rPr>
              <a:t>LES OUTILS </a:t>
            </a:r>
            <a:r>
              <a:rPr lang="fr-FR" sz="1600" b="1" u="sng" dirty="0" smtClean="0">
                <a:solidFill>
                  <a:schemeClr val="accent1">
                    <a:lumMod val="50000"/>
                  </a:schemeClr>
                </a:solidFill>
                <a:latin typeface="Galano Grotesque" panose="00000500000000000000" pitchFamily="50" charset="0"/>
              </a:rPr>
              <a:t>NECESSAIRES</a:t>
            </a:r>
            <a:endParaRPr lang="fr-FR" sz="1600" dirty="0">
              <a:solidFill>
                <a:schemeClr val="accent1">
                  <a:lumMod val="50000"/>
                </a:schemeClr>
              </a:solidFill>
              <a:latin typeface="Galano Grotesque" panose="00000500000000000000" pitchFamily="50" charset="0"/>
            </a:endParaRPr>
          </a:p>
          <a:p>
            <a:pPr marL="128586" indent="-128586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1">
                    <a:lumMod val="50000"/>
                  </a:schemeClr>
                </a:solidFill>
                <a:latin typeface="Galano Grotesque" panose="00000500000000000000" pitchFamily="50" charset="0"/>
              </a:rPr>
              <a:t>Tournevis </a:t>
            </a:r>
          </a:p>
          <a:p>
            <a:pPr marL="128586" indent="-128586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accent1">
                    <a:lumMod val="50000"/>
                  </a:schemeClr>
                </a:solidFill>
                <a:latin typeface="Galano Grotesque" panose="00000500000000000000" pitchFamily="50" charset="0"/>
              </a:rPr>
              <a:t>Cutter</a:t>
            </a:r>
            <a:endParaRPr lang="fr-FR" sz="1600" dirty="0">
              <a:solidFill>
                <a:schemeClr val="accent1">
                  <a:lumMod val="50000"/>
                </a:schemeClr>
              </a:solidFill>
              <a:latin typeface="Galano Grotesque" panose="00000500000000000000" pitchFamily="50" charset="0"/>
            </a:endParaRPr>
          </a:p>
          <a:p>
            <a:endParaRPr lang="fr-FR" sz="1600" dirty="0"/>
          </a:p>
        </p:txBody>
      </p:sp>
      <p:sp>
        <p:nvSpPr>
          <p:cNvPr id="14" name="ZoneTexte 13"/>
          <p:cNvSpPr txBox="1"/>
          <p:nvPr/>
        </p:nvSpPr>
        <p:spPr>
          <a:xfrm>
            <a:off x="823867" y="4881324"/>
            <a:ext cx="11137075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b="1" u="sng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MODE D’EMPLOI</a:t>
            </a:r>
          </a:p>
          <a:p>
            <a:endParaRPr lang="fr-FR" sz="1350" b="1" u="sng" dirty="0">
              <a:solidFill>
                <a:schemeClr val="accent1">
                  <a:lumMod val="50000"/>
                </a:schemeClr>
              </a:solidFill>
              <a:latin typeface="Galano Grotesque" panose="00000500000000000000"/>
            </a:endParaRPr>
          </a:p>
          <a:p>
            <a:pPr lvl="0"/>
            <a:r>
              <a:rPr lang="fr-FR" sz="1350" b="1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1  </a:t>
            </a:r>
            <a:r>
              <a:rPr lang="fr-FR" sz="1350" b="1" dirty="0" smtClean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  </a:t>
            </a:r>
            <a:r>
              <a:rPr lang="fr-FR" sz="1600" b="1" dirty="0">
                <a:solidFill>
                  <a:schemeClr val="accent1">
                    <a:lumMod val="50000"/>
                  </a:schemeClr>
                </a:solidFill>
                <a:latin typeface="Galano Grotesque" panose="00000500000000000000"/>
              </a:rPr>
              <a:t>A)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Sortir l’ancien joint à bourrer de son logement avec un tournevis.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  </a:t>
            </a:r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B)</a:t>
            </a:r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Retirer complètement le joint de son emplacement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   </a:t>
            </a:r>
          </a:p>
          <a:p>
            <a:pPr lvl="0"/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   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1360071" y="7528740"/>
            <a:ext cx="458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332425" y="7528740"/>
            <a:ext cx="368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B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9818" y="7204046"/>
            <a:ext cx="3546234" cy="234880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81909" y="7164897"/>
            <a:ext cx="3245622" cy="234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95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69372" y="346989"/>
            <a:ext cx="80707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2</a:t>
            </a:r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</a:t>
            </a:r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A)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Prendre le joint dans le bon sens (fine épaisseur vers le bas) 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</a:t>
            </a:r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 B)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Insérer la plus fine épaisseur dans la pièce du bas du module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  </a:t>
            </a:r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C)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Appuyer sur le joint de manière à l’emboîter dans la pièce du bas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33076" y="6132688"/>
            <a:ext cx="108767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lain" startAt="3"/>
            </a:pPr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A)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Couper le joint avec un cutter en laissant une marge de 1 à 2 </a:t>
            </a:r>
            <a:r>
              <a:rPr lang="fr-FR" sz="1600" dirty="0" err="1" smtClean="0">
                <a:solidFill>
                  <a:srgbClr val="002060"/>
                </a:solidFill>
                <a:latin typeface="Galano Grotesque" panose="00000500000000000000" pitchFamily="50" charset="0"/>
              </a:rPr>
              <a:t>cms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marL="342900" indent="-342900">
              <a:buAutoNum type="arabicPlain" startAt="3"/>
            </a:pP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	</a:t>
            </a:r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B)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Emboîter l’autre extrémité du joint avec le pouce </a:t>
            </a:r>
          </a:p>
          <a:p>
            <a:pPr lvl="0"/>
            <a:endParaRPr lang="fr-FR" sz="1600" dirty="0" smtClean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r>
              <a:rPr lang="fr-FR" sz="1600" dirty="0">
                <a:solidFill>
                  <a:srgbClr val="002060"/>
                </a:solidFill>
                <a:latin typeface="Galano Grotesque" panose="00000500000000000000" pitchFamily="50" charset="0"/>
              </a:rPr>
              <a:t>	</a:t>
            </a:r>
            <a:r>
              <a:rPr lang="fr-FR" sz="1600" b="1" dirty="0">
                <a:solidFill>
                  <a:srgbClr val="002060"/>
                </a:solidFill>
                <a:latin typeface="Galano Grotesque" panose="00000500000000000000" pitchFamily="50" charset="0"/>
              </a:rPr>
              <a:t>C) </a:t>
            </a:r>
            <a:r>
              <a:rPr lang="fr-FR" sz="1600" dirty="0" smtClean="0">
                <a:solidFill>
                  <a:srgbClr val="002060"/>
                </a:solidFill>
                <a:latin typeface="Galano Grotesque" panose="00000500000000000000" pitchFamily="50" charset="0"/>
              </a:rPr>
              <a:t>Finir d’insérer le joint à bourrer tout le long de la pièce du bas</a:t>
            </a:r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  <a:p>
            <a:pPr lvl="0"/>
            <a:endParaRPr lang="fr-FR" sz="1600" dirty="0">
              <a:solidFill>
                <a:srgbClr val="002060"/>
              </a:solidFill>
              <a:latin typeface="Galano Grotesque" panose="00000500000000000000" pitchFamily="50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022675" y="2928541"/>
            <a:ext cx="483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665479" y="2743875"/>
            <a:ext cx="474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B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246563" y="8478539"/>
            <a:ext cx="586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918015" y="8448371"/>
            <a:ext cx="678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B</a:t>
            </a:r>
          </a:p>
        </p:txBody>
      </p:sp>
      <p:pic>
        <p:nvPicPr>
          <p:cNvPr id="18" name="Espace réservé du contenu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954"/>
            <a:ext cx="2249335" cy="128456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0974085" y="2743875"/>
            <a:ext cx="383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016" y="2808147"/>
            <a:ext cx="3492008" cy="253425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8388" y="2722333"/>
            <a:ext cx="3410610" cy="262007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52047" y="2722333"/>
            <a:ext cx="3469770" cy="2455876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8881" y="8478539"/>
            <a:ext cx="3779083" cy="2616221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35539" y="8522472"/>
            <a:ext cx="3530583" cy="2528354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872451" y="8320466"/>
            <a:ext cx="3359567" cy="2575832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11063040" y="8337806"/>
            <a:ext cx="589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8319788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152</Words>
  <Application>Microsoft Office PowerPoint</Application>
  <PresentationFormat>Personnalisé</PresentationFormat>
  <Paragraphs>34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Galano Grotesque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Sabrina Navarro</dc:creator>
  <cp:lastModifiedBy>Sabrina Navarro</cp:lastModifiedBy>
  <cp:revision>21</cp:revision>
  <dcterms:created xsi:type="dcterms:W3CDTF">2021-05-19T13:11:56Z</dcterms:created>
  <dcterms:modified xsi:type="dcterms:W3CDTF">2021-12-21T09:04:54Z</dcterms:modified>
</cp:coreProperties>
</file>