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6256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1F182-D874-456A-9C8A-EDF755E2B71F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78B33-EDB2-408F-BB28-126EA0DB6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568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6636F-3603-4DC6-8717-CEF33CEADFE0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7D48E-FD2D-4D4E-9A3F-56D739E7FC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34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7D48E-FD2D-4D4E-9A3F-56D739E7FCC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029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64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97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76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52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9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85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74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831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67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291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63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7A840-0959-4962-BC72-E7137F97EE8A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47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94" y="320608"/>
            <a:ext cx="3042509" cy="1737537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53" y="2561000"/>
            <a:ext cx="1993076" cy="155380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892614" y="437141"/>
            <a:ext cx="103521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>
                <a:solidFill>
                  <a:srgbClr val="FF0000"/>
                </a:solidFill>
                <a:latin typeface="Galano Grotesque" panose="00000500000000000000"/>
              </a:rPr>
              <a:t>REMPLACEMENT </a:t>
            </a:r>
            <a:r>
              <a:rPr lang="fr-FR" sz="3200" b="1" u="sng" dirty="0" smtClean="0">
                <a:solidFill>
                  <a:srgbClr val="FF0000"/>
                </a:solidFill>
                <a:latin typeface="Galano Grotesque" panose="00000500000000000000"/>
              </a:rPr>
              <a:t>DES CHEVILLES </a:t>
            </a:r>
            <a:endParaRPr lang="fr-FR" sz="3200" b="1" u="sng" dirty="0">
              <a:solidFill>
                <a:srgbClr val="FF0000"/>
              </a:solidFill>
              <a:latin typeface="Galano Grotesque" panose="0000050000000000000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901245" y="1430425"/>
            <a:ext cx="811869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DESCRIPTIF</a:t>
            </a:r>
          </a:p>
          <a:p>
            <a:endParaRPr lang="fr-FR" sz="1600" b="1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Remplacement des chevilles 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r>
              <a:rPr lang="fr-FR" sz="1600" b="1" u="sng" dirty="0">
                <a:solidFill>
                  <a:srgbClr val="002060"/>
                </a:solidFill>
                <a:latin typeface="Galano Grotesque" panose="00000500000000000000" pitchFamily="50" charset="0"/>
              </a:rPr>
              <a:t>Niveau de difficulté  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Débutant </a:t>
            </a:r>
          </a:p>
          <a:p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r>
              <a:rPr lang="fr-FR" sz="1600" b="1" u="sng" dirty="0">
                <a:solidFill>
                  <a:srgbClr val="002060"/>
                </a:solidFill>
                <a:latin typeface="Galano Grotesque" panose="00000500000000000000" pitchFamily="50" charset="0"/>
              </a:rPr>
              <a:t>Les outils </a:t>
            </a:r>
            <a:r>
              <a:rPr lang="fr-FR" sz="1600" b="1" u="sng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nécessaires</a:t>
            </a:r>
          </a:p>
          <a:p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marL="171455" indent="-171455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Clé Allen de 5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endParaRPr lang="fr-FR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1091353" y="4743685"/>
            <a:ext cx="8685965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b="1" u="sng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MODE D’EMPLOI</a:t>
            </a:r>
          </a:p>
          <a:p>
            <a:endParaRPr lang="fr-FR" sz="1350" b="1" u="sng" dirty="0">
              <a:solidFill>
                <a:schemeClr val="accent1">
                  <a:lumMod val="50000"/>
                </a:schemeClr>
              </a:solidFill>
              <a:latin typeface="Galano Grotesque" panose="00000500000000000000"/>
            </a:endParaRPr>
          </a:p>
          <a:p>
            <a:pPr lvl="0"/>
            <a:r>
              <a:rPr lang="fr-FR" sz="135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1   </a:t>
            </a:r>
            <a:r>
              <a:rPr lang="fr-FR" sz="160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A)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Dévisser à l’aide de la clé Allen la vis obus au fond de la cheville et la sortir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   </a:t>
            </a:r>
            <a:r>
              <a:rPr lang="fr-FR" sz="160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 pitchFamily="50" charset="0"/>
              </a:rPr>
              <a:t>B)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Visser une molette dans la cheville afin d’extraire </a:t>
            </a:r>
            <a:r>
              <a:rPr lang="fr-FR" sz="1600" smtClean="0">
                <a:solidFill>
                  <a:srgbClr val="002060"/>
                </a:solidFill>
                <a:latin typeface="Galano Grotesque" panose="00000500000000000000" pitchFamily="50" charset="0"/>
              </a:rPr>
              <a:t>la </a:t>
            </a:r>
            <a:r>
              <a:rPr lang="fr-FR" sz="1600" smtClean="0">
                <a:solidFill>
                  <a:srgbClr val="002060"/>
                </a:solidFill>
                <a:latin typeface="Galano Grotesque" panose="00000500000000000000" pitchFamily="50" charset="0"/>
              </a:rPr>
              <a:t>cheville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smtClean="0">
                <a:solidFill>
                  <a:srgbClr val="002060"/>
                </a:solidFill>
                <a:latin typeface="Galano Grotesque" panose="00000500000000000000" pitchFamily="50" charset="0"/>
              </a:rPr>
              <a:t>    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C)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Mettre en place la vis obus en début de filetage de la cheville neuve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 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 </a:t>
            </a:r>
            <a:r>
              <a:rPr lang="fr-FR" sz="1600" b="1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D)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Introduire la cheville neuve dans son logement et avec la clé Allen visser la vis obus jusqu’à expansion de la cheville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364780" y="8157948"/>
            <a:ext cx="458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A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1244" y="7765309"/>
            <a:ext cx="2581635" cy="185763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34335" y="7789124"/>
            <a:ext cx="2553056" cy="181000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8391832" y="8052619"/>
            <a:ext cx="486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78529" y="7812940"/>
            <a:ext cx="2619741" cy="1810003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073041" y="7713729"/>
            <a:ext cx="2581635" cy="1800476"/>
          </a:xfrm>
          <a:prstGeom prst="rect">
            <a:avLst/>
          </a:prstGeom>
        </p:spPr>
      </p:pic>
      <p:sp>
        <p:nvSpPr>
          <p:cNvPr id="19" name="ZoneTexte 18"/>
          <p:cNvSpPr txBox="1"/>
          <p:nvPr/>
        </p:nvSpPr>
        <p:spPr>
          <a:xfrm>
            <a:off x="1364780" y="9969910"/>
            <a:ext cx="473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C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06848" y="9793872"/>
            <a:ext cx="2610214" cy="1895740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5434335" y="10154576"/>
            <a:ext cx="332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D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63071" y="9838806"/>
            <a:ext cx="2572109" cy="18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584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101</Words>
  <Application>Microsoft Office PowerPoint</Application>
  <PresentationFormat>Personnalisé</PresentationFormat>
  <Paragraphs>24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Galano Grotesque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Sabrina Navarro</dc:creator>
  <cp:lastModifiedBy>Sabrina Navarro</cp:lastModifiedBy>
  <cp:revision>19</cp:revision>
  <dcterms:created xsi:type="dcterms:W3CDTF">2021-05-19T13:11:56Z</dcterms:created>
  <dcterms:modified xsi:type="dcterms:W3CDTF">2021-11-22T16:12:20Z</dcterms:modified>
</cp:coreProperties>
</file>