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6" r:id="rId2"/>
    <p:sldId id="257" r:id="rId3"/>
  </p:sldIdLst>
  <p:sldSz cx="16256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6636F-3603-4DC6-8717-CEF33CEADFE0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7D48E-FD2D-4D4E-9A3F-56D739E7FC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0345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995312"/>
            <a:ext cx="13817600" cy="4244622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6403623"/>
            <a:ext cx="12192000" cy="2943577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09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1299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1" y="649111"/>
            <a:ext cx="3505200" cy="10332156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1" y="649111"/>
            <a:ext cx="10312400" cy="10332156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03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8201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4" y="3039537"/>
            <a:ext cx="14020800" cy="5071532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4" y="8159048"/>
            <a:ext cx="14020800" cy="2666999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/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022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3245556"/>
            <a:ext cx="6908800" cy="77357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3245556"/>
            <a:ext cx="6908800" cy="77357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6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649114"/>
            <a:ext cx="14020800" cy="235655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9" y="2988734"/>
            <a:ext cx="6877049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9" y="4453467"/>
            <a:ext cx="6877049" cy="655037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1" y="2988734"/>
            <a:ext cx="6910917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1" y="4453467"/>
            <a:ext cx="6910917" cy="655037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64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17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5438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755425"/>
            <a:ext cx="8229600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2465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755425"/>
            <a:ext cx="8229600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292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649114"/>
            <a:ext cx="1402080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3245556"/>
            <a:ext cx="1402080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11300181"/>
            <a:ext cx="5486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93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625620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05" indent="-406405" algn="l" defTabSz="1625620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ce réservé du contenu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65" y="285748"/>
            <a:ext cx="3455436" cy="197335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867" y="2636458"/>
            <a:ext cx="2347036" cy="1829747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4055679" y="576483"/>
            <a:ext cx="9645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u="sng" dirty="0">
                <a:solidFill>
                  <a:srgbClr val="FF0000"/>
                </a:solidFill>
                <a:latin typeface="Galano Grotesque" panose="00000500000000000000"/>
              </a:rPr>
              <a:t>REMPLACEMENT DES BAVETTES DES MODULES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055679" y="1535922"/>
            <a:ext cx="492454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u="sng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DESCRIPTIF</a:t>
            </a:r>
            <a:r>
              <a:rPr lang="fr-FR" sz="1600" b="1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:</a:t>
            </a:r>
            <a:r>
              <a:rPr lang="fr-FR" sz="1600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 </a:t>
            </a:r>
          </a:p>
          <a:p>
            <a:r>
              <a:rPr lang="fr-FR" sz="1600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Remplacer les bavettes au bas des modules</a:t>
            </a:r>
          </a:p>
          <a:p>
            <a:endParaRPr lang="fr-FR" sz="1600" dirty="0">
              <a:solidFill>
                <a:schemeClr val="accent1">
                  <a:lumMod val="50000"/>
                </a:schemeClr>
              </a:solidFill>
              <a:latin typeface="Galano Grotesque" panose="00000500000000000000"/>
            </a:endParaRPr>
          </a:p>
          <a:p>
            <a:r>
              <a:rPr lang="fr-FR" sz="1600" b="1" u="sng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NIVEAU DE DIFFICULTE </a:t>
            </a:r>
            <a:r>
              <a:rPr lang="fr-FR" sz="1600" b="1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:</a:t>
            </a:r>
          </a:p>
          <a:p>
            <a:r>
              <a:rPr lang="fr-FR" sz="1600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Débutant</a:t>
            </a:r>
          </a:p>
          <a:p>
            <a:endParaRPr lang="fr-FR" sz="1600" dirty="0">
              <a:solidFill>
                <a:schemeClr val="accent1">
                  <a:lumMod val="50000"/>
                </a:schemeClr>
              </a:solidFill>
              <a:latin typeface="Galano Grotesque" panose="00000500000000000000"/>
            </a:endParaRPr>
          </a:p>
          <a:p>
            <a:r>
              <a:rPr lang="fr-FR" sz="1600" b="1" u="sng" dirty="0">
                <a:solidFill>
                  <a:schemeClr val="accent1">
                    <a:lumMod val="50000"/>
                  </a:schemeClr>
                </a:solidFill>
                <a:latin typeface="Galano Grotesque" panose="00000500000000000000" pitchFamily="50" charset="0"/>
              </a:rPr>
              <a:t>LES OUTILS NECESSAIRES</a:t>
            </a:r>
          </a:p>
          <a:p>
            <a:pPr marL="128586" indent="-128586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>
                    <a:lumMod val="50000"/>
                  </a:schemeClr>
                </a:solidFill>
                <a:latin typeface="Galano Grotesque" panose="00000500000000000000" pitchFamily="50" charset="0"/>
              </a:rPr>
              <a:t>Visseuse ou tournevis cruciforme</a:t>
            </a:r>
          </a:p>
          <a:p>
            <a:pPr marL="128586" indent="-128586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>
                    <a:lumMod val="50000"/>
                  </a:schemeClr>
                </a:solidFill>
                <a:latin typeface="Galano Grotesque" panose="00000500000000000000" pitchFamily="50" charset="0"/>
              </a:rPr>
              <a:t>Pince multiprise</a:t>
            </a:r>
          </a:p>
          <a:p>
            <a:pPr marL="128586" indent="-128586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>
                    <a:lumMod val="50000"/>
                  </a:schemeClr>
                </a:solidFill>
                <a:latin typeface="Galano Grotesque" panose="00000500000000000000" pitchFamily="50" charset="0"/>
              </a:rPr>
              <a:t>Tournevis plat</a:t>
            </a:r>
          </a:p>
          <a:p>
            <a:pPr marL="128586" indent="-128586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>
                    <a:lumMod val="50000"/>
                  </a:schemeClr>
                </a:solidFill>
                <a:latin typeface="Galano Grotesque" panose="00000500000000000000" pitchFamily="50" charset="0"/>
              </a:rPr>
              <a:t>Cutter</a:t>
            </a:r>
          </a:p>
          <a:p>
            <a:endParaRPr lang="fr-FR" sz="1600" dirty="0"/>
          </a:p>
        </p:txBody>
      </p:sp>
      <p:sp>
        <p:nvSpPr>
          <p:cNvPr id="14" name="ZoneTexte 13"/>
          <p:cNvSpPr txBox="1"/>
          <p:nvPr/>
        </p:nvSpPr>
        <p:spPr>
          <a:xfrm>
            <a:off x="823867" y="4881324"/>
            <a:ext cx="11137075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b="1" u="sng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MODE D’EMPLOI</a:t>
            </a:r>
          </a:p>
          <a:p>
            <a:endParaRPr lang="fr-FR" sz="1350" b="1" u="sng" dirty="0">
              <a:solidFill>
                <a:schemeClr val="accent1">
                  <a:lumMod val="50000"/>
                </a:schemeClr>
              </a:solidFill>
              <a:latin typeface="Galano Grotesque" panose="00000500000000000000"/>
            </a:endParaRPr>
          </a:p>
          <a:p>
            <a:pPr lvl="0"/>
            <a:r>
              <a:rPr lang="fr-FR" sz="1350" b="1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1  </a:t>
            </a:r>
            <a:r>
              <a:rPr lang="fr-FR" sz="1350" b="1" dirty="0" smtClean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  </a:t>
            </a:r>
            <a:r>
              <a:rPr lang="fr-FR" sz="1600" b="1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A) </a:t>
            </a:r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Lever le module sur les petites béquilles ou bien le mettre sur cales.</a:t>
            </a:r>
          </a:p>
          <a:p>
            <a:pPr lvl="0"/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  </a:t>
            </a: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  </a:t>
            </a:r>
            <a:r>
              <a:rPr lang="fr-FR" sz="1600" b="1" dirty="0">
                <a:solidFill>
                  <a:srgbClr val="002060"/>
                </a:solidFill>
                <a:latin typeface="Galano Grotesque" panose="00000500000000000000" pitchFamily="50" charset="0"/>
              </a:rPr>
              <a:t>B)</a:t>
            </a:r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 Dévisser la pièce de jonction au bas du module avec la visseuse ou le tournevis cruciforme </a:t>
            </a:r>
          </a:p>
          <a:p>
            <a:pPr lvl="0"/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    </a:t>
            </a:r>
          </a:p>
          <a:p>
            <a:pPr lvl="0"/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    </a:t>
            </a:r>
            <a:r>
              <a:rPr lang="fr-FR" sz="1600" b="1" dirty="0">
                <a:solidFill>
                  <a:srgbClr val="002060"/>
                </a:solidFill>
                <a:latin typeface="Galano Grotesque" panose="00000500000000000000" pitchFamily="50" charset="0"/>
              </a:rPr>
              <a:t>C) </a:t>
            </a:r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Ecarter la pièce de jonction pour dégager la bavette.</a:t>
            </a:r>
          </a:p>
          <a:p>
            <a:pPr lvl="0"/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360071" y="7528740"/>
            <a:ext cx="458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6075922" y="7543677"/>
            <a:ext cx="368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>
                    <a:lumMod val="50000"/>
                  </a:schemeClr>
                </a:solidFill>
              </a:rPr>
              <a:t>B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0411948" y="7528740"/>
            <a:ext cx="575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>
                    <a:lumMod val="50000"/>
                  </a:schemeClr>
                </a:solidFill>
              </a:rPr>
              <a:t>C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4233" y="7204047"/>
            <a:ext cx="3706395" cy="234880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6749" y="7204047"/>
            <a:ext cx="3274611" cy="234880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37723" y="7204047"/>
            <a:ext cx="3343787" cy="234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958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69372" y="346989"/>
            <a:ext cx="807078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600" b="1" dirty="0">
                <a:solidFill>
                  <a:srgbClr val="002060"/>
                </a:solidFill>
                <a:latin typeface="Galano Grotesque" panose="00000500000000000000" pitchFamily="50" charset="0"/>
              </a:rPr>
              <a:t>2</a:t>
            </a:r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 </a:t>
            </a:r>
            <a:r>
              <a:rPr lang="fr-FR" sz="1600" b="1" dirty="0">
                <a:solidFill>
                  <a:srgbClr val="002060"/>
                </a:solidFill>
                <a:latin typeface="Galano Grotesque" panose="00000500000000000000" pitchFamily="50" charset="0"/>
              </a:rPr>
              <a:t>A) </a:t>
            </a:r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Sortir la bavette de son logement </a:t>
            </a:r>
          </a:p>
          <a:p>
            <a:pPr lvl="0"/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 </a:t>
            </a:r>
            <a:r>
              <a:rPr lang="fr-FR" sz="1600" b="1" dirty="0">
                <a:solidFill>
                  <a:srgbClr val="002060"/>
                </a:solidFill>
                <a:latin typeface="Galano Grotesque" panose="00000500000000000000" pitchFamily="50" charset="0"/>
              </a:rPr>
              <a:t> B) </a:t>
            </a:r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Insérer la nouvelle.</a:t>
            </a:r>
          </a:p>
          <a:p>
            <a:pPr lvl="0"/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  </a:t>
            </a:r>
            <a:r>
              <a:rPr lang="fr-FR" sz="1600" b="1" dirty="0">
                <a:solidFill>
                  <a:srgbClr val="002060"/>
                </a:solidFill>
                <a:latin typeface="Galano Grotesque" panose="00000500000000000000" pitchFamily="50" charset="0"/>
              </a:rPr>
              <a:t>C) </a:t>
            </a:r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Découper la bavette au niveau des roulettes, à l’aide du cutter ou des ciseaux</a:t>
            </a:r>
          </a:p>
        </p:txBody>
      </p:sp>
      <p:sp>
        <p:nvSpPr>
          <p:cNvPr id="8" name="Rectangle 7"/>
          <p:cNvSpPr/>
          <p:nvPr/>
        </p:nvSpPr>
        <p:spPr>
          <a:xfrm>
            <a:off x="2249335" y="5693706"/>
            <a:ext cx="1087673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lain" startAt="3"/>
            </a:pPr>
            <a:r>
              <a:rPr lang="fr-FR" sz="1600" b="1" dirty="0">
                <a:solidFill>
                  <a:srgbClr val="002060"/>
                </a:solidFill>
                <a:latin typeface="Galano Grotesque" panose="00000500000000000000" pitchFamily="50" charset="0"/>
              </a:rPr>
              <a:t>A) </a:t>
            </a:r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Mettre l’excédent de la bavette dans le logement de la pièce de jonction</a:t>
            </a:r>
          </a:p>
          <a:p>
            <a:pPr marL="342900" indent="-342900">
              <a:buAutoNum type="arabicPlain" startAt="3"/>
            </a:pP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	</a:t>
            </a:r>
            <a:r>
              <a:rPr lang="fr-FR" sz="1600" b="1" dirty="0">
                <a:solidFill>
                  <a:srgbClr val="002060"/>
                </a:solidFill>
                <a:latin typeface="Galano Grotesque" panose="00000500000000000000" pitchFamily="50" charset="0"/>
              </a:rPr>
              <a:t>B) </a:t>
            </a:r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Ré-emboîter et revisser la pièce de jonction avec la visseuse ou le tournevis cruciforme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124667" y="2559209"/>
            <a:ext cx="483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A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712134" y="2559209"/>
            <a:ext cx="474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B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392368" y="7436967"/>
            <a:ext cx="586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A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8258740" y="7433180"/>
            <a:ext cx="678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B</a:t>
            </a:r>
          </a:p>
        </p:txBody>
      </p:sp>
      <p:pic>
        <p:nvPicPr>
          <p:cNvPr id="18" name="Espace réservé du contenu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954"/>
            <a:ext cx="2249335" cy="1284566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0973729" y="2559209"/>
            <a:ext cx="383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</a:t>
            </a: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2383" y="7092717"/>
            <a:ext cx="3834580" cy="2757945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7913" y="2355659"/>
            <a:ext cx="3557307" cy="262306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4359" y="2345543"/>
            <a:ext cx="3758001" cy="273151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746552" y="2345543"/>
            <a:ext cx="3795883" cy="2633181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69372" y="7343947"/>
            <a:ext cx="3617216" cy="239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9788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157</Words>
  <Application>Microsoft Office PowerPoint</Application>
  <PresentationFormat>Personnalisé</PresentationFormat>
  <Paragraphs>34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Galano Grotesque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Sabrina Navarro</dc:creator>
  <cp:lastModifiedBy>Sabrina Navarro</cp:lastModifiedBy>
  <cp:revision>15</cp:revision>
  <dcterms:created xsi:type="dcterms:W3CDTF">2021-05-19T13:11:56Z</dcterms:created>
  <dcterms:modified xsi:type="dcterms:W3CDTF">2021-12-08T14:06:09Z</dcterms:modified>
</cp:coreProperties>
</file>