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6" r:id="rId2"/>
    <p:sldId id="257" r:id="rId3"/>
  </p:sldIdLst>
  <p:sldSz cx="16256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636F-3603-4DC6-8717-CEF33CEADFE0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7D48E-FD2D-4D4E-9A3F-56D739E7FC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34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66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3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2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92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70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52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84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88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4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18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A840-0959-4962-BC72-E7137F97EE8A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4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7" y="58964"/>
            <a:ext cx="2998263" cy="1712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3" y="2023196"/>
            <a:ext cx="2834267" cy="220959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802506" y="453433"/>
            <a:ext cx="9854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rgbClr val="FF0000"/>
                </a:solidFill>
                <a:latin typeface="Galano Grotesque" panose="00000500000000000000"/>
              </a:rPr>
              <a:t>REMPLACEMENT DES BAVETTES DES FRONTONS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13415" y="1546864"/>
            <a:ext cx="49245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DESCRIPTIF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: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 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Remplacer les bavettes des frontons</a:t>
            </a: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  <a:latin typeface="Galano Grotesque" panose="00000500000000000000"/>
            </a:endParaRPr>
          </a:p>
          <a:p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NIVEAU DE DIFFICULTE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: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Débutant</a:t>
            </a: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  <a:latin typeface="Galano Grotesque" panose="00000500000000000000"/>
            </a:endParaRPr>
          </a:p>
          <a:p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Galano Grotesque" panose="00000500000000000000" pitchFamily="50" charset="0"/>
              </a:rPr>
              <a:t>LES OUTILS NECESSAIRES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Galano Grotesque" panose="00000500000000000000" pitchFamily="50" charset="0"/>
            </a:endParaRPr>
          </a:p>
          <a:p>
            <a:pPr marL="128586" indent="-12858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alano Grotesque" panose="00000500000000000000" pitchFamily="50" charset="0"/>
              </a:rPr>
              <a:t>Visseuse ou tournevis cruciforme</a:t>
            </a:r>
          </a:p>
          <a:p>
            <a:pPr marL="128586" indent="-12858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alano Grotesque" panose="00000500000000000000" pitchFamily="50" charset="0"/>
              </a:rPr>
              <a:t>Pince multiprise</a:t>
            </a:r>
          </a:p>
          <a:p>
            <a:pPr marL="128586" indent="-12858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alano Grotesque" panose="00000500000000000000" pitchFamily="50" charset="0"/>
              </a:rPr>
              <a:t>Tournevis plat</a:t>
            </a:r>
          </a:p>
          <a:p>
            <a:pPr marL="128586" indent="-128586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alano Grotesque" panose="00000500000000000000" pitchFamily="50" charset="0"/>
              </a:rPr>
              <a:t>Cutter</a:t>
            </a:r>
          </a:p>
          <a:p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34154" y="4717172"/>
            <a:ext cx="1392250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u="sng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MODE D’EMPLOI</a:t>
            </a:r>
          </a:p>
          <a:p>
            <a:endParaRPr lang="fr-FR" sz="1350" b="1" u="sng" dirty="0">
              <a:solidFill>
                <a:schemeClr val="accent1">
                  <a:lumMod val="50000"/>
                </a:schemeClr>
              </a:solidFill>
              <a:latin typeface="Galano Grotesque" panose="00000500000000000000"/>
            </a:endParaRPr>
          </a:p>
          <a:p>
            <a:pPr lvl="0"/>
            <a:r>
              <a:rPr lang="fr-FR" sz="1350" b="1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1  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A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)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Utiliser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un tournevis plat pour desserrer les angles de la barre du bas, en forçant vers le haut pour libérer la bavette à droite puis à gauche.</a:t>
            </a:r>
          </a:p>
          <a:p>
            <a:pPr lvl="0"/>
            <a:endParaRPr lang="fr-FR" sz="1600" dirty="0">
              <a:solidFill>
                <a:srgbClr val="002060"/>
              </a:solidFill>
              <a:latin typeface="Galano Grotesque" panose="00000500000000000000" pitchFamily="50" charset="0"/>
            </a:endParaRPr>
          </a:p>
          <a:p>
            <a:pPr lvl="0"/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    </a:t>
            </a:r>
            <a:r>
              <a:rPr lang="fr-FR" sz="1600" b="1" dirty="0">
                <a:solidFill>
                  <a:srgbClr val="002060"/>
                </a:solidFill>
                <a:latin typeface="Galano Grotesque" panose="00000500000000000000" pitchFamily="50" charset="0"/>
              </a:rPr>
              <a:t>B</a:t>
            </a:r>
            <a:r>
              <a:rPr lang="fr-FR" sz="1600" b="1" dirty="0">
                <a:solidFill>
                  <a:srgbClr val="002060"/>
                </a:solidFill>
                <a:latin typeface="Galano Grotesque" panose="00000500000000000000" pitchFamily="50" charset="0"/>
              </a:rPr>
              <a:t>)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Avec la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visseuse ou le tournevis cruciforme dévisser les 3 ou 5 vis de la pièce de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jonction</a:t>
            </a:r>
          </a:p>
          <a:p>
            <a:pPr lvl="0"/>
            <a:endParaRPr lang="fr-FR" sz="1600" dirty="0">
              <a:solidFill>
                <a:srgbClr val="002060"/>
              </a:solidFill>
              <a:latin typeface="Galano Grotesque" panose="00000500000000000000" pitchFamily="50" charset="0"/>
            </a:endParaRPr>
          </a:p>
          <a:p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   </a:t>
            </a:r>
            <a:r>
              <a:rPr lang="fr-FR" sz="1600" b="1" dirty="0">
                <a:solidFill>
                  <a:srgbClr val="002060"/>
                </a:solidFill>
                <a:latin typeface="Galano Grotesque" panose="00000500000000000000" pitchFamily="50" charset="0"/>
              </a:rPr>
              <a:t>C)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Retirer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les vis et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sortir complètement</a:t>
            </a:r>
            <a:endParaRPr lang="fr-FR" sz="1600" dirty="0">
              <a:solidFill>
                <a:srgbClr val="002060"/>
              </a:solidFill>
              <a:latin typeface="Galano Grotesque" panose="00000500000000000000" pitchFamily="50" charset="0"/>
            </a:endParaRPr>
          </a:p>
          <a:p>
            <a:pPr lvl="0"/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la pièce de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jonction</a:t>
            </a:r>
            <a:endParaRPr lang="fr-FR" sz="1400" dirty="0">
              <a:solidFill>
                <a:srgbClr val="002060"/>
              </a:solidFill>
              <a:latin typeface="Galano Grotesque" panose="00000500000000000000" pitchFamily="50" charset="0"/>
            </a:endParaRPr>
          </a:p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 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68" y="7440550"/>
            <a:ext cx="3445919" cy="23712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640" y="7355688"/>
            <a:ext cx="3616629" cy="245606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929" y="7287316"/>
            <a:ext cx="3493729" cy="248423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956068" y="7727086"/>
            <a:ext cx="45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900680" y="7727086"/>
            <a:ext cx="36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622077" y="7727086"/>
            <a:ext cx="44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5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3069" y="260079"/>
            <a:ext cx="8070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b="1" dirty="0">
                <a:solidFill>
                  <a:srgbClr val="002060"/>
                </a:solidFill>
                <a:latin typeface="Galano Grotesque" panose="00000500000000000000" pitchFamily="50" charset="0"/>
              </a:rPr>
              <a:t>2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A</a:t>
            </a:r>
            <a:r>
              <a:rPr lang="fr-FR" sz="1600" b="1" dirty="0">
                <a:solidFill>
                  <a:srgbClr val="002060"/>
                </a:solidFill>
                <a:latin typeface="Galano Grotesque" panose="00000500000000000000" pitchFamily="50" charset="0"/>
              </a:rPr>
              <a:t>)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Retirer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la bavette usagée en totalité</a:t>
            </a:r>
          </a:p>
          <a:p>
            <a:pPr lvl="0"/>
            <a:endParaRPr lang="fr-FR" sz="1600" dirty="0">
              <a:solidFill>
                <a:srgbClr val="002060"/>
              </a:solidFill>
              <a:latin typeface="Galano Grotesque" panose="00000500000000000000" pitchFamily="50" charset="0"/>
            </a:endParaRPr>
          </a:p>
          <a:p>
            <a:pPr lvl="0"/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Galano Grotesque" panose="00000500000000000000" pitchFamily="50" charset="0"/>
              </a:rPr>
              <a:t>B</a:t>
            </a:r>
            <a:r>
              <a:rPr lang="fr-FR" sz="1600" b="1" dirty="0">
                <a:solidFill>
                  <a:srgbClr val="002060"/>
                </a:solidFill>
                <a:latin typeface="Galano Grotesque" panose="00000500000000000000" pitchFamily="50" charset="0"/>
              </a:rPr>
              <a:t>)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Introduire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la nouvelle bavette en présentant le liseré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vers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le haut, et couper l’excédent au cutter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55" y="2097954"/>
            <a:ext cx="3606637" cy="22356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842" y="2004793"/>
            <a:ext cx="3627319" cy="24598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6830" y="5203800"/>
            <a:ext cx="12120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b="1" dirty="0">
                <a:solidFill>
                  <a:srgbClr val="002060"/>
                </a:solidFill>
                <a:latin typeface="Galano Grotesque" panose="00000500000000000000" pitchFamily="50" charset="0"/>
              </a:rPr>
              <a:t>3  A)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Repincer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les angles à l’aide d’une pince multiprise, à droite et à gauche</a:t>
            </a:r>
          </a:p>
          <a:p>
            <a:pPr lvl="0"/>
            <a:endParaRPr lang="fr-FR" sz="1600" dirty="0">
              <a:solidFill>
                <a:srgbClr val="002060"/>
              </a:solidFill>
              <a:latin typeface="Galano Grotesque" panose="00000500000000000000" pitchFamily="50" charset="0"/>
            </a:endParaRPr>
          </a:p>
          <a:p>
            <a:pPr lvl="0"/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   </a:t>
            </a:r>
            <a:r>
              <a:rPr lang="fr-FR" sz="1600" b="1" dirty="0">
                <a:solidFill>
                  <a:srgbClr val="002060"/>
                </a:solidFill>
                <a:latin typeface="Galano Grotesque" panose="00000500000000000000" pitchFamily="50" charset="0"/>
              </a:rPr>
              <a:t>B)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Remettre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la pièce de jonction en place</a:t>
            </a:r>
          </a:p>
          <a:p>
            <a:pPr lvl="0"/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     </a:t>
            </a:r>
          </a:p>
          <a:p>
            <a:pPr lvl="0"/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   </a:t>
            </a:r>
            <a:r>
              <a:rPr lang="fr-FR" sz="1600" b="1" dirty="0">
                <a:solidFill>
                  <a:srgbClr val="002060"/>
                </a:solidFill>
                <a:latin typeface="Galano Grotesque" panose="00000500000000000000" pitchFamily="50" charset="0"/>
              </a:rPr>
              <a:t>C)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Revisser </a:t>
            </a:r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avec la visseuse ou le tournevis cruciforme 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171" y="6859029"/>
            <a:ext cx="3616376" cy="24313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021" y="6968335"/>
            <a:ext cx="3663503" cy="25066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0727" y="6968336"/>
            <a:ext cx="3523131" cy="249261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867914" y="2212258"/>
            <a:ext cx="48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711961" y="2207509"/>
            <a:ext cx="32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028301" y="7212785"/>
            <a:ext cx="58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533037" y="7212785"/>
            <a:ext cx="46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0989283" y="7178696"/>
            <a:ext cx="50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</a:t>
            </a:r>
            <a:endParaRPr lang="fr-FR" b="1" dirty="0"/>
          </a:p>
        </p:txBody>
      </p:sp>
      <p:pic>
        <p:nvPicPr>
          <p:cNvPr id="18" name="Espace réservé du contenu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54"/>
            <a:ext cx="2249335" cy="12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88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175</Words>
  <Application>Microsoft Office PowerPoint</Application>
  <PresentationFormat>Personnalisé</PresentationFormat>
  <Paragraphs>37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Galano Grotesque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Sabrina Navarro</dc:creator>
  <cp:lastModifiedBy>Sabrina Navarro</cp:lastModifiedBy>
  <cp:revision>10</cp:revision>
  <dcterms:created xsi:type="dcterms:W3CDTF">2021-05-19T13:11:56Z</dcterms:created>
  <dcterms:modified xsi:type="dcterms:W3CDTF">2021-05-19T15:31:01Z</dcterms:modified>
</cp:coreProperties>
</file>