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6636F-3603-4DC6-8717-CEF33CEADFE0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7D48E-FD2D-4D4E-9A3F-56D739E7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4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64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9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7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52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9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85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74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83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67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29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63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A840-0959-4962-BC72-E7137F97EE8A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4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94" y="320608"/>
            <a:ext cx="3042509" cy="17375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3" y="2561000"/>
            <a:ext cx="1993076" cy="155380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892614" y="437141"/>
            <a:ext cx="10352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>
                <a:solidFill>
                  <a:srgbClr val="FF0000"/>
                </a:solidFill>
                <a:latin typeface="Galano Grotesque" panose="00000500000000000000"/>
              </a:rPr>
              <a:t>REMPLACEMENT DE LA BAVETTE D’ETANCHEITE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01245" y="1430425"/>
            <a:ext cx="81186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DESCRIPTIF</a:t>
            </a:r>
          </a:p>
          <a:p>
            <a:endParaRPr lang="fr-FR" sz="1600" b="1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Remplacement de la bavette étanchéité sur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l’arceau entre la partie fixe et la partie coulissante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b="1" u="sng" dirty="0">
                <a:solidFill>
                  <a:srgbClr val="002060"/>
                </a:solidFill>
                <a:latin typeface="Galano Grotesque" panose="00000500000000000000" pitchFamily="50" charset="0"/>
              </a:rPr>
              <a:t>Niveau de difficulté  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Débutant </a:t>
            </a:r>
          </a:p>
          <a:p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b="1" u="sng" dirty="0">
                <a:solidFill>
                  <a:srgbClr val="002060"/>
                </a:solidFill>
                <a:latin typeface="Galano Grotesque" panose="00000500000000000000" pitchFamily="50" charset="0"/>
              </a:rPr>
              <a:t>Les outils nécessaires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marL="171455" indent="-171455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Visseuse</a:t>
            </a:r>
          </a:p>
          <a:p>
            <a:pPr marL="171455" indent="-171455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Tournevis cruciforme</a:t>
            </a:r>
          </a:p>
          <a:p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091353" y="4743685"/>
            <a:ext cx="868596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u="sng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MODE D’EMPLOI</a:t>
            </a:r>
          </a:p>
          <a:p>
            <a:endParaRPr lang="fr-FR" sz="1350" b="1" u="sng" dirty="0">
              <a:solidFill>
                <a:schemeClr val="accent1">
                  <a:lumMod val="50000"/>
                </a:schemeClr>
              </a:solidFill>
              <a:latin typeface="Galano Grotesque" panose="00000500000000000000"/>
            </a:endParaRPr>
          </a:p>
          <a:p>
            <a:pPr lvl="0"/>
            <a:r>
              <a:rPr lang="fr-FR" sz="135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1   </a:t>
            </a: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A)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Mettre le module concerné sur champ avec la bavette vers le haut</a:t>
            </a: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  </a:t>
            </a: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 pitchFamily="50" charset="0"/>
              </a:rPr>
              <a:t>B)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Dévisser les 3 vis de la pièce de jonction avec la visseuse ou le tournevis cruciforme, en maintenant la pièce de jonction à l’intérieur</a:t>
            </a: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  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C)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Retirer les 3 vis et retirer le joint à bourrer de la pièce du bas</a:t>
            </a: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D)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Déboîter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légèrement la pièce de jonction</a:t>
            </a: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364780" y="8157948"/>
            <a:ext cx="45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651109" y="8160038"/>
            <a:ext cx="36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242525" y="8157948"/>
            <a:ext cx="57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9540" y="7713729"/>
            <a:ext cx="3726229" cy="19607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3296" y="7571175"/>
            <a:ext cx="3649590" cy="224590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17712" y="7571175"/>
            <a:ext cx="3497691" cy="241416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6848" y="9985342"/>
            <a:ext cx="3768921" cy="207575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223180" y="10399269"/>
            <a:ext cx="74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6195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5652" y="419710"/>
            <a:ext cx="80707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2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A)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Retirer l’ancienne bavette et graisser la feuillure du cintre avec du spray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silicone</a:t>
            </a: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B)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Introduire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la nouvelle bavette avec le liseré dans la feuillure et tirer la bavette jusqu’à l’autre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extrémité</a:t>
            </a: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C</a:t>
            </a:r>
            <a:r>
              <a:rPr lang="fr-FR" sz="1600" b="1" smtClean="0">
                <a:solidFill>
                  <a:srgbClr val="002060"/>
                </a:solidFill>
                <a:latin typeface="Galano Grotesque" panose="00000500000000000000" pitchFamily="50" charset="0"/>
              </a:rPr>
              <a:t>) </a:t>
            </a:r>
            <a:r>
              <a:rPr lang="fr-FR" sz="1600" smtClean="0">
                <a:solidFill>
                  <a:srgbClr val="002060"/>
                </a:solidFill>
                <a:latin typeface="Galano Grotesque" panose="00000500000000000000" pitchFamily="50" charset="0"/>
              </a:rPr>
              <a:t>Bien positionner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la bavette dans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la pièce de jonction opposée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1678" y="7925560"/>
            <a:ext cx="81102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3 A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)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Couper l’excédent de bavette en laissant dépasser 5 </a:t>
            </a:r>
            <a:r>
              <a:rPr lang="fr-FR" sz="1600" dirty="0" err="1">
                <a:solidFill>
                  <a:srgbClr val="002060"/>
                </a:solidFill>
                <a:latin typeface="Galano Grotesque" panose="00000500000000000000" pitchFamily="50" charset="0"/>
              </a:rPr>
              <a:t>cms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du cintre</a:t>
            </a:r>
          </a:p>
          <a:p>
            <a:pPr lvl="0"/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B)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Introduire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l’excédent dans la pièce de jonction puis la remettre en place</a:t>
            </a:r>
          </a:p>
          <a:p>
            <a:pPr lvl="0"/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C)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Revisser 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les 3 vis de la pièce de jonction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01251" y="2828392"/>
            <a:ext cx="48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</a:t>
            </a:r>
          </a:p>
        </p:txBody>
      </p:sp>
      <p:sp>
        <p:nvSpPr>
          <p:cNvPr id="14" name="ZoneTexte 13"/>
          <p:cNvSpPr txBox="1"/>
          <p:nvPr/>
        </p:nvSpPr>
        <p:spPr>
          <a:xfrm flipH="1">
            <a:off x="9370283" y="2828392"/>
            <a:ext cx="36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351678" y="9602943"/>
            <a:ext cx="58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055821" y="9602943"/>
            <a:ext cx="461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</a:t>
            </a:r>
          </a:p>
        </p:txBody>
      </p:sp>
      <p:pic>
        <p:nvPicPr>
          <p:cNvPr id="18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50" y="265454"/>
            <a:ext cx="2815302" cy="148960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292796" y="5447142"/>
            <a:ext cx="38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1" y="2562334"/>
            <a:ext cx="2838244" cy="2193981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6819" y="2562334"/>
            <a:ext cx="2984146" cy="210744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7802" y="2562334"/>
            <a:ext cx="3062332" cy="213331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8001" y="5119077"/>
            <a:ext cx="3038883" cy="219003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8001" y="9602943"/>
            <a:ext cx="2911426" cy="197330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6818" y="9516521"/>
            <a:ext cx="3033228" cy="205585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9027" y="9516522"/>
            <a:ext cx="2887985" cy="205585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23447" y="9516521"/>
            <a:ext cx="2969567" cy="205585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2245993" y="96029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319788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204</Words>
  <Application>Microsoft Office PowerPoint</Application>
  <PresentationFormat>Personnalisé</PresentationFormat>
  <Paragraphs>38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Galano Grotesque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Sabrina Navarro</dc:creator>
  <cp:lastModifiedBy>Sabrina Navarro</cp:lastModifiedBy>
  <cp:revision>16</cp:revision>
  <dcterms:created xsi:type="dcterms:W3CDTF">2021-05-19T13:11:56Z</dcterms:created>
  <dcterms:modified xsi:type="dcterms:W3CDTF">2021-11-22T15:47:03Z</dcterms:modified>
</cp:coreProperties>
</file>