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"/>
  </p:notesMasterIdLst>
  <p:sldIdLst>
    <p:sldId id="256" r:id="rId2"/>
    <p:sldId id="257" r:id="rId3"/>
  </p:sldIdLst>
  <p:sldSz cx="16256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4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636F-3603-4DC6-8717-CEF33CEADFE0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D48E-FD2D-4D4E-9A3F-56D739E7FC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34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20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9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03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20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02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6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648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17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3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46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29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A840-0959-4962-BC72-E7137F97EE8A}" type="datetimeFigureOut">
              <a:rPr lang="fr-FR" smtClean="0"/>
              <a:t>23/11/2021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BA849-3706-4146-A375-51DA7E5A97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89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youtube.com/watch?v=gTzkZ6lj86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5" y="285748"/>
            <a:ext cx="3455436" cy="19733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7" y="2636458"/>
            <a:ext cx="2347036" cy="182974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055679" y="576483"/>
            <a:ext cx="9645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>
                <a:solidFill>
                  <a:srgbClr val="FF0000"/>
                </a:solidFill>
                <a:latin typeface="Galano Grotesque" panose="00000500000000000000"/>
              </a:rPr>
              <a:t>REMPLACEMENT DES </a:t>
            </a:r>
            <a:r>
              <a:rPr lang="fr-FR" sz="3200" b="1" u="sng" dirty="0" smtClean="0">
                <a:solidFill>
                  <a:srgbClr val="FF0000"/>
                </a:solidFill>
                <a:latin typeface="Galano Grotesque" panose="00000500000000000000"/>
              </a:rPr>
              <a:t>BATTERIES SUR ABRI</a:t>
            </a:r>
            <a:endParaRPr lang="fr-FR" sz="3200" b="1" u="sng" dirty="0">
              <a:solidFill>
                <a:srgbClr val="FF0000"/>
              </a:solidFill>
              <a:latin typeface="Galano Grotesque" panose="0000050000000000000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055679" y="1535922"/>
            <a:ext cx="49245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DESCRIPTIF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: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 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Remplacer les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batteries sur un abri motorisé cintré, plat motorisé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NIVEAU DE DIFFICULTE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:</a:t>
            </a:r>
          </a:p>
          <a:p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Débutant</a:t>
            </a:r>
          </a:p>
          <a:p>
            <a:endParaRPr lang="fr-FR" sz="1600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r>
              <a:rPr lang="fr-FR" sz="160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LES OUTILS NECESSAIRES</a:t>
            </a:r>
          </a:p>
          <a:p>
            <a:pPr marL="128586" indent="-128586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Galano Grotesque" panose="00000500000000000000" pitchFamily="50" charset="0"/>
              </a:rPr>
              <a:t>Batteries neuves</a:t>
            </a: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Galano Grotesque" panose="00000500000000000000" pitchFamily="50" charset="0"/>
            </a:endParaRPr>
          </a:p>
          <a:p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23867" y="4881324"/>
            <a:ext cx="111370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u="sng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MODE D’EMPLOI</a:t>
            </a:r>
          </a:p>
          <a:p>
            <a:endParaRPr lang="fr-FR" sz="1350" b="1" u="sng" dirty="0">
              <a:solidFill>
                <a:schemeClr val="accent1">
                  <a:lumMod val="50000"/>
                </a:schemeClr>
              </a:solidFill>
              <a:latin typeface="Galano Grotesque" panose="00000500000000000000"/>
            </a:endParaRPr>
          </a:p>
          <a:p>
            <a:pPr lvl="0"/>
            <a:r>
              <a:rPr lang="fr-FR" sz="135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1  </a:t>
            </a:r>
            <a:r>
              <a:rPr lang="fr-FR" sz="1350" b="1" dirty="0" smtClean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 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Galano Grotesque" panose="00000500000000000000"/>
              </a:rPr>
              <a:t>A) </a:t>
            </a:r>
            <a:r>
              <a:rPr lang="fr-FR" sz="1600" dirty="0" smtClean="0">
                <a:solidFill>
                  <a:srgbClr val="002060"/>
                </a:solidFill>
                <a:latin typeface="Galano Grotesque" panose="00000500000000000000" pitchFamily="50" charset="0"/>
              </a:rPr>
              <a:t>Débrancher les faisceaux des 2 batteries et les retirer</a:t>
            </a:r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r>
              <a:rPr lang="fr-FR" sz="1600" dirty="0">
                <a:solidFill>
                  <a:srgbClr val="002060"/>
                </a:solidFill>
                <a:latin typeface="Galano Grotesque" panose="00000500000000000000" pitchFamily="50" charset="0"/>
              </a:rPr>
              <a:t>   </a:t>
            </a:r>
          </a:p>
          <a:p>
            <a:pPr lvl="0"/>
            <a:endParaRPr lang="fr-FR" sz="1600" dirty="0">
              <a:solidFill>
                <a:srgbClr val="002060"/>
              </a:solidFill>
              <a:latin typeface="Galano Grotesque" panose="00000500000000000000" pitchFamily="50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236" y="6805805"/>
            <a:ext cx="2990322" cy="32883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660" y="6805805"/>
            <a:ext cx="3168559" cy="32883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1212" y="6805806"/>
            <a:ext cx="2815818" cy="33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5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54"/>
            <a:ext cx="2249335" cy="128456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89239" y="648929"/>
            <a:ext cx="92029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Galano Grotesque" panose="00000500000000000000" pitchFamily="50" charset="0"/>
              </a:rPr>
              <a:t>B)</a:t>
            </a:r>
            <a:r>
              <a:rPr lang="fr-FR" dirty="0">
                <a:solidFill>
                  <a:srgbClr val="002060"/>
                </a:solidFill>
                <a:latin typeface="Galano Grotesque" panose="00000500000000000000" pitchFamily="50" charset="0"/>
              </a:rPr>
              <a:t> Mettre en place les nouvelles </a:t>
            </a:r>
            <a:r>
              <a:rPr lang="fr-FR" dirty="0" smtClean="0">
                <a:solidFill>
                  <a:srgbClr val="002060"/>
                </a:solidFill>
                <a:latin typeface="Galano Grotesque" panose="00000500000000000000" pitchFamily="50" charset="0"/>
              </a:rPr>
              <a:t>batteries</a:t>
            </a:r>
          </a:p>
          <a:p>
            <a:pPr lvl="0"/>
            <a:endParaRPr lang="fr-FR" dirty="0" smtClean="0">
              <a:solidFill>
                <a:srgbClr val="002060"/>
              </a:solidFill>
              <a:latin typeface="Galano Grotesque" panose="00000500000000000000" pitchFamily="50" charset="0"/>
            </a:endParaRPr>
          </a:p>
          <a:p>
            <a:pPr lvl="0"/>
            <a:r>
              <a:rPr lang="fr-FR" dirty="0" smtClean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r>
              <a:rPr lang="fr-FR" b="1" i="1" dirty="0">
                <a:solidFill>
                  <a:srgbClr val="FF0000"/>
                </a:solidFill>
                <a:latin typeface="Galano Grotesque" panose="00000500000000000000" pitchFamily="50" charset="0"/>
              </a:rPr>
              <a:t>ATTENTION A BIEN RESPECTER LA </a:t>
            </a:r>
            <a:r>
              <a:rPr lang="fr-FR" b="1" i="1" dirty="0" smtClean="0">
                <a:solidFill>
                  <a:srgbClr val="FF0000"/>
                </a:solidFill>
                <a:latin typeface="Galano Grotesque" panose="00000500000000000000" pitchFamily="50" charset="0"/>
              </a:rPr>
              <a:t>POLARITE : LE </a:t>
            </a:r>
            <a:r>
              <a:rPr lang="fr-FR" b="1" i="1" dirty="0">
                <a:solidFill>
                  <a:srgbClr val="FF0000"/>
                </a:solidFill>
                <a:latin typeface="Galano Grotesque" panose="00000500000000000000" pitchFamily="50" charset="0"/>
              </a:rPr>
              <a:t>FAISCEAU ROUGE SUR LA COSSE ROUGE ET LE NOIR SUR LA COSSE NOIRE</a:t>
            </a:r>
          </a:p>
          <a:p>
            <a:pPr lvl="0"/>
            <a:r>
              <a:rPr lang="fr-FR" dirty="0">
                <a:solidFill>
                  <a:srgbClr val="002060"/>
                </a:solidFill>
                <a:latin typeface="Galano Grotesque" panose="00000500000000000000" pitchFamily="50" charset="0"/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731" y="2425865"/>
            <a:ext cx="2682759" cy="342796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759" y="2425865"/>
            <a:ext cx="2459873" cy="350773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389" y="2390114"/>
            <a:ext cx="2181663" cy="36022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99810" y="2390115"/>
            <a:ext cx="2653610" cy="341178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23421" y="6811184"/>
            <a:ext cx="14305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latin typeface="Galano Grotesque" panose="00000500000000000000"/>
              </a:rPr>
              <a:t>Après avoir fait cela, nous vous invitons à faire une réinitialisation de votre abri en suivant ce </a:t>
            </a:r>
            <a:r>
              <a:rPr lang="fr-FR" b="1" i="1" dirty="0">
                <a:latin typeface="Galano Grotesque" panose="00000500000000000000"/>
              </a:rPr>
              <a:t>tutoriel vidéo : </a:t>
            </a:r>
            <a:r>
              <a:rPr lang="fr-FR" b="1" i="1" dirty="0">
                <a:latin typeface="Galano Grotesque" panose="00000500000000000000"/>
                <a:hlinkClick r:id="rId7"/>
              </a:rPr>
              <a:t>https://</a:t>
            </a:r>
            <a:r>
              <a:rPr lang="fr-FR" b="1" i="1" dirty="0" smtClean="0">
                <a:latin typeface="Galano Grotesque" panose="00000500000000000000"/>
                <a:hlinkClick r:id="rId7"/>
              </a:rPr>
              <a:t>www.youtube.com/watch?v=gTzkZ6lj86E</a:t>
            </a:r>
            <a:endParaRPr lang="fr-FR" b="1" i="1" dirty="0" smtClean="0">
              <a:latin typeface="Galano Grotesque" panose="00000500000000000000"/>
            </a:endParaRPr>
          </a:p>
          <a:p>
            <a:endParaRPr lang="fr-FR" b="1" i="1" dirty="0">
              <a:latin typeface="Galano Grotesque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831978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99</Words>
  <Application>Microsoft Office PowerPoint</Application>
  <PresentationFormat>Personnalisé</PresentationFormat>
  <Paragraphs>19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Galano Grotesque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Navarro</dc:creator>
  <cp:lastModifiedBy>Sabrina Navarro</cp:lastModifiedBy>
  <cp:revision>17</cp:revision>
  <dcterms:created xsi:type="dcterms:W3CDTF">2021-05-19T13:11:56Z</dcterms:created>
  <dcterms:modified xsi:type="dcterms:W3CDTF">2021-11-23T10:13:55Z</dcterms:modified>
</cp:coreProperties>
</file>