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6636F-3603-4DC6-8717-CEF33CEADFE0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7D48E-FD2D-4D4E-9A3F-56D739E7FC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4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64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97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7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52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9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85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74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83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67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29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63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7A840-0959-4962-BC72-E7137F97EE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47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94" y="320608"/>
            <a:ext cx="3042509" cy="173753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3" y="2561000"/>
            <a:ext cx="1993076" cy="155380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892614" y="437141"/>
            <a:ext cx="10352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 smtClean="0">
                <a:solidFill>
                  <a:srgbClr val="FF0000"/>
                </a:solidFill>
                <a:latin typeface="Galano Grotesque" panose="00000500000000000000"/>
              </a:rPr>
              <a:t>MISE EN PLACE DES ANTI-GOUTTES</a:t>
            </a:r>
            <a:endParaRPr lang="fr-FR" sz="3200" b="1" u="sng" dirty="0">
              <a:solidFill>
                <a:srgbClr val="FF0000"/>
              </a:solidFill>
              <a:latin typeface="Galano Grotesque" panose="0000050000000000000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01245" y="1430425"/>
            <a:ext cx="81186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DESCRIPTIF</a:t>
            </a:r>
          </a:p>
          <a:p>
            <a:endParaRPr lang="fr-FR" sz="1600" b="1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Mise en place des anti-gouttes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b="1" u="sng" dirty="0">
                <a:solidFill>
                  <a:srgbClr val="002060"/>
                </a:solidFill>
                <a:latin typeface="Galano Grotesque" panose="00000500000000000000" pitchFamily="50" charset="0"/>
              </a:rPr>
              <a:t>Niveau de difficulté  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Débutant </a:t>
            </a: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b="1" u="sng" dirty="0">
                <a:solidFill>
                  <a:srgbClr val="002060"/>
                </a:solidFill>
                <a:latin typeface="Galano Grotesque" panose="00000500000000000000" pitchFamily="50" charset="0"/>
              </a:rPr>
              <a:t>Les outils nécessaires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marL="171455" indent="-171455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1 mètre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marL="171455" indent="-171455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Cutter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091353" y="4743685"/>
            <a:ext cx="8685965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MODE D’EMPLOI</a:t>
            </a:r>
          </a:p>
          <a:p>
            <a:endParaRPr lang="fr-FR" sz="1350" b="1" u="sng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pPr lvl="0"/>
            <a:r>
              <a:rPr lang="fr-FR" sz="135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1  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A)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Lever les modules avec les grandes béquilles, bien nettoyer et sécher la plaque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 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B)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Tracer un repère à l’aplomb de la margelle (environ 25 à 30cms du bords de la pièce du bas)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36666" y="7918941"/>
            <a:ext cx="45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558974" y="7918941"/>
            <a:ext cx="36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B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6496" y="7372157"/>
            <a:ext cx="3212135" cy="234594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33526" y="7372157"/>
            <a:ext cx="3756639" cy="232983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29716" y="7372157"/>
            <a:ext cx="3583009" cy="232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5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5652" y="419710"/>
            <a:ext cx="80707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2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A)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Attention au sens de pose de l’anti-goutte, il doit être collé perpendiculairement à la plaque de polycarbonate, vers la traverse, en haut du module</a:t>
            </a:r>
            <a:endParaRPr lang="fr-FR" sz="1600" dirty="0" smtClean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b="1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B)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L’anti-goutte doit être vers le bas</a:t>
            </a:r>
            <a:endParaRPr lang="fr-FR" sz="1600" dirty="0" smtClean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42888" y="5326438"/>
            <a:ext cx="811028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600" b="1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3 A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Positionner l’anti-goutte sur les repères  et exercer une légère pression tout le long de la plaque</a:t>
            </a: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b="1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B)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Couper l’anti-goutte à l’aide d’un cutter</a:t>
            </a: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b="1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C)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Passer une roulette tout le long de l’anti-goutte pour le coller définitivement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001251" y="2828392"/>
            <a:ext cx="483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</a:t>
            </a:r>
          </a:p>
        </p:txBody>
      </p:sp>
      <p:sp>
        <p:nvSpPr>
          <p:cNvPr id="14" name="ZoneTexte 13"/>
          <p:cNvSpPr txBox="1"/>
          <p:nvPr/>
        </p:nvSpPr>
        <p:spPr>
          <a:xfrm flipH="1">
            <a:off x="6852336" y="2828392"/>
            <a:ext cx="36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</a:t>
            </a:r>
          </a:p>
        </p:txBody>
      </p:sp>
      <p:pic>
        <p:nvPicPr>
          <p:cNvPr id="18" name="Espace réservé du conten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50" y="265454"/>
            <a:ext cx="2815302" cy="148960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1078" y="2636069"/>
            <a:ext cx="6200323" cy="228989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802077" y="7876261"/>
            <a:ext cx="440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494351" y="7876261"/>
            <a:ext cx="78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11036926" y="7876261"/>
            <a:ext cx="43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0592" y="2636069"/>
            <a:ext cx="3081628" cy="2106827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4524" y="7876261"/>
            <a:ext cx="3575833" cy="244920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4325" y="7879494"/>
            <a:ext cx="3811277" cy="256363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99390" y="7831031"/>
            <a:ext cx="3488210" cy="261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788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155</Words>
  <Application>Microsoft Office PowerPoint</Application>
  <PresentationFormat>Personnalisé</PresentationFormat>
  <Paragraphs>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Galano Grotesque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Sabrina Navarro</dc:creator>
  <cp:lastModifiedBy>Sabrina Navarro</cp:lastModifiedBy>
  <cp:revision>25</cp:revision>
  <dcterms:created xsi:type="dcterms:W3CDTF">2021-05-19T13:11:56Z</dcterms:created>
  <dcterms:modified xsi:type="dcterms:W3CDTF">2021-12-08T11:36:45Z</dcterms:modified>
</cp:coreProperties>
</file>